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6" r:id="rId5"/>
    <p:sldId id="1147" r:id="rId6"/>
    <p:sldId id="1148" r:id="rId7"/>
    <p:sldId id="1144" r:id="rId8"/>
    <p:sldId id="1145" r:id="rId9"/>
    <p:sldId id="1141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01949"/>
            <a:ext cx="11485848" cy="1684244"/>
          </a:xfrm>
        </p:spPr>
        <p:txBody>
          <a:bodyPr/>
          <a:lstStyle/>
          <a:p>
            <a:pPr indent="2417763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本文讲述了王平在前往火车站的路上遇到交通堵塞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发现原来是一名年轻人的汽车抛锚了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有人指责时他主动伸出援手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最终他与其他司机合力帮助年轻人重新启动汽车的故事。这个故事传达了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解决问题比指责更重要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的道理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564904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783578"/>
            <a:ext cx="11593288" cy="149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8941"/>
            <a:ext cx="11485848" cy="4524315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morning, Wang Ping was in a hurry to the railway station because his friend was waiting for him there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Unluckily, he got stuck in a traffic jam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交通阻塞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cars were lined up, and drivers were honking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按喇叭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each other in anger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Ping got out of his car and moved forward to see what was causing the traffic jam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a turn, he saw a young man trying hard to restart his cat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clear that the car had broken down for some reason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there was just staring at the man without offering any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of them were even blaming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man for the traffic jam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number of cars stuck in traffic was growing, and the man looked very embarrassed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this, Wang Ping quickly went to help the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 other drivers followed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Together, they pushed the car, and soon it started again with a loud noise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young man smiled with relief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thanked the people who helped him and said sorry to everyone before driving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life, we all make mistakes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mistakes are usually not on purpose but happen because of unexpected situations at times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others make mistakes, we often blame them, but when we make mistakes, we want others to understand and help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during difficult times, we should focus on solving the problem instead of blaming 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forgiving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 is a smart choice because it can stop fights and spread kindness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28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6411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happened to Wang Ping when he was on his way to the railway station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met an old friend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car stopped working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got caught in a traffic jam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knocked down a person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7431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“Unluckily, he got stuck in a traffic jam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交通阻塞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王平遇到了交通堵塞。故选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67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814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Wang Ping and the other four drivers help the young man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helped him restart his car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offered to give him a lift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called the police for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pushed his car to the roadside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1577" y="14900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1725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“Together, they pushed the car, and soon it started again with a loud noise.”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他们通过推车帮助年轻人重新启动了汽车。故选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87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of Wang Ping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Warm-hearted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Hard-working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556792"/>
            <a:ext cx="3997648" cy="48933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0630" y="15543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“Wang Ping quickly went to help the man. Four other drivers followed him.”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及主动助人的行为可推断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他具有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热心肠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的特质。故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71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idea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offer help when others are in trouble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Traffic rules are important to everyone in the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Unexpected events could happen to everyone in daily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Solving problems and forgiving others are better than blaming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758" y="836712"/>
            <a:ext cx="3910265" cy="48878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2239" y="8252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487887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主旨大意题。根据最后一段中的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“during difficult times, we should focus on solving the problem instead of blaming others. Also, forgiving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原谅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 is a smart choice because it can stop fights and spread kindness.”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文章核心是倡导解决问题与宽容他人而非指责。故选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73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89781"/>
            <a:ext cx="11368120" cy="380737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6574" y="1412776"/>
            <a:ext cx="11305256" cy="3416320"/>
          </a:xfrm>
        </p:spPr>
        <p:txBody>
          <a:bodyPr/>
          <a:lstStyle/>
          <a:p>
            <a:pPr indent="806450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others make mistakes, we often blame them, but when we make mistakes, we want others to understand and help us.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当别人犯错时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我们经常责怪他们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但当我们犯错误时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我们希望别人理解并帮助我们。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句是由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引导的并列复合句。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others make mistakes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make mistakes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都是由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修饰主句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627" y="980728"/>
            <a:ext cx="1872208" cy="394425"/>
          </a:xfrm>
          <a:prstGeom prst="rect">
            <a:avLst/>
          </a:prstGeom>
        </p:spPr>
      </p:pic>
      <p:pic>
        <p:nvPicPr>
          <p:cNvPr id="5" name="译文.eps" descr="id:21474892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2739837"/>
            <a:ext cx="777359" cy="250076"/>
          </a:xfrm>
          <a:prstGeom prst="rect">
            <a:avLst/>
          </a:prstGeom>
        </p:spPr>
      </p:pic>
      <p:pic>
        <p:nvPicPr>
          <p:cNvPr id="6" name="分析.eps" descr="id:214748927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50590" y="3829010"/>
            <a:ext cx="777359" cy="2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628</Words>
  <Application>Microsoft Office PowerPoint</Application>
  <PresentationFormat>自定义</PresentationFormat>
  <Paragraphs>33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2025-09-17T17:39:47Z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